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9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0B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9" autoAdjust="0"/>
    <p:restoredTop sz="94660"/>
  </p:normalViewPr>
  <p:slideViewPr>
    <p:cSldViewPr snapToGrid="0">
      <p:cViewPr varScale="1">
        <p:scale>
          <a:sx n="98" d="100"/>
          <a:sy n="98" d="100"/>
        </p:scale>
        <p:origin x="852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691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2424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788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11/1/2018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5179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11/1/2018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80120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11/1/2018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0087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11/1/2018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80684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11/1/2018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23194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11/1/2018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1672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73548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76321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13522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403776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60540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61968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6221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DFF08F-DC6B-4601-B491-B0F83F6DD2DA}" type="datetimeFigureOut">
              <a:rPr lang="en-US" smtClean="0"/>
              <a:pPr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0317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0" r:id="rId1"/>
    <p:sldLayoutId id="2147483851" r:id="rId2"/>
    <p:sldLayoutId id="2147483852" r:id="rId3"/>
    <p:sldLayoutId id="2147483853" r:id="rId4"/>
    <p:sldLayoutId id="2147483854" r:id="rId5"/>
    <p:sldLayoutId id="2147483855" r:id="rId6"/>
    <p:sldLayoutId id="2147483856" r:id="rId7"/>
    <p:sldLayoutId id="2147483857" r:id="rId8"/>
    <p:sldLayoutId id="2147483858" r:id="rId9"/>
    <p:sldLayoutId id="2147483859" r:id="rId10"/>
    <p:sldLayoutId id="2147483860" r:id="rId11"/>
    <p:sldLayoutId id="2147483861" r:id="rId12"/>
    <p:sldLayoutId id="2147483862" r:id="rId13"/>
    <p:sldLayoutId id="2147483863" r:id="rId14"/>
    <p:sldLayoutId id="2147483864" r:id="rId15"/>
    <p:sldLayoutId id="214748386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-262647"/>
            <a:ext cx="11206264" cy="4737370"/>
          </a:xfrm>
        </p:spPr>
        <p:txBody>
          <a:bodyPr/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LỄ KHAI GIẢNG</a:t>
            </a:r>
            <a:br>
              <a:rPr lang="en-US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LỚP BỒI DƯỠNG PHƯƠNG PHÁP, KỸ NĂNG </a:t>
            </a:r>
            <a:br>
              <a:rPr lang="en-US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 KIỂM ĐỊNH CHẤT LƯỢNG GDNN</a:t>
            </a:r>
            <a:endParaRPr lang="en-US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41842" y="5320711"/>
            <a:ext cx="7766936" cy="1350983"/>
          </a:xfrm>
        </p:spPr>
        <p:txBody>
          <a:bodyPr/>
          <a:lstStyle/>
          <a:p>
            <a:pPr algn="just"/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</a:t>
            </a:r>
            <a:r>
              <a:rPr lang="en-US" b="1" i="1" noProof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 phố Hồ Chí Minh, ngày 6/11/2018</a:t>
            </a:r>
            <a:endParaRPr lang="en-US" b="1" i="1" noProof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3285361"/>
              </p:ext>
            </p:extLst>
          </p:nvPr>
        </p:nvGraphicFramePr>
        <p:xfrm>
          <a:off x="700392" y="680936"/>
          <a:ext cx="9352604" cy="146304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4620638"/>
                <a:gridCol w="4731966"/>
              </a:tblGrid>
              <a:tr h="1225685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SỞ</a:t>
                      </a:r>
                      <a:r>
                        <a:rPr lang="en-US" baseline="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LAO ĐỘNG - THƯƠNG BINH </a:t>
                      </a:r>
                    </a:p>
                    <a:p>
                      <a:pPr algn="ctr"/>
                      <a:r>
                        <a:rPr lang="en-US" baseline="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 XH  THÀNH PHỐ HỒ CHÍ MINH</a:t>
                      </a:r>
                    </a:p>
                    <a:p>
                      <a:pPr algn="ctr"/>
                      <a:endParaRPr lang="en-US" baseline="0" dirty="0" smtClean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en-US" dirty="0" smtClean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VIỆN</a:t>
                      </a:r>
                      <a:r>
                        <a:rPr lang="en-US" baseline="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ĐÀO TẠO </a:t>
                      </a:r>
                    </a:p>
                    <a:p>
                      <a:pPr algn="ctr"/>
                      <a:r>
                        <a:rPr lang="en-US" baseline="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 PHÁT TRIỂN NHÂN LỰC</a:t>
                      </a:r>
                    </a:p>
                    <a:p>
                      <a:pPr algn="ctr"/>
                      <a:endParaRPr lang="en-US" baseline="0" dirty="0" smtClean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2101175" y="1352145"/>
            <a:ext cx="2159541" cy="972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6969867" y="1352145"/>
            <a:ext cx="1731524" cy="972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0952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29</TotalTime>
  <Words>30</Words>
  <Application>Microsoft Office PowerPoint</Application>
  <PresentationFormat>Widescreen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Times New Roman</vt:lpstr>
      <vt:lpstr>Trebuchet MS</vt:lpstr>
      <vt:lpstr>Wingdings 3</vt:lpstr>
      <vt:lpstr>Facet</vt:lpstr>
      <vt:lpstr>   LỄ KHAI GIẢNG LỚP BỒI DƯỠNG PHƯƠNG PHÁP, KỸ NĂNG  TỰ KIỂM ĐỊNH CHẤT LƯỢNG GDNN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LỄ KHAI GIẢNG LỚP BỒI DƯỠNG PHƯƠNG PHÁP, KỸ NĂNG  TỰ KIỂM ĐỊNH CHẤT LƯỢNG GDNN</dc:title>
  <dc:creator>Windows User</dc:creator>
  <cp:lastModifiedBy>Windows User</cp:lastModifiedBy>
  <cp:revision>5</cp:revision>
  <dcterms:created xsi:type="dcterms:W3CDTF">2018-11-01T03:44:20Z</dcterms:created>
  <dcterms:modified xsi:type="dcterms:W3CDTF">2018-11-01T08:03:45Z</dcterms:modified>
</cp:coreProperties>
</file>